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4" r:id="rId1"/>
    <p:sldMasterId id="2147483684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41"/>
    <p:restoredTop sz="86339"/>
  </p:normalViewPr>
  <p:slideViewPr>
    <p:cSldViewPr snapToGrid="0" snapToObjects="1">
      <p:cViewPr>
        <p:scale>
          <a:sx n="83" d="100"/>
          <a:sy n="83" d="100"/>
        </p:scale>
        <p:origin x="48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8" d="100"/>
          <a:sy n="158" d="100"/>
        </p:scale>
        <p:origin x="5424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504000" y="360000"/>
            <a:ext cx="2700000" cy="360000"/>
          </a:xfrm>
          <a:prstGeom prst="rect">
            <a:avLst/>
          </a:prstGeom>
        </p:spPr>
        <p:txBody>
          <a:bodyPr vert="horz" lIns="90000" tIns="45720" rIns="91440" bIns="45720" rtlCol="0"/>
          <a:lstStyle>
            <a:lvl1pPr algn="l">
              <a:defRPr sz="1200"/>
            </a:lvl1pPr>
          </a:lstStyle>
          <a:p>
            <a:r>
              <a:rPr lang="nl-NL" dirty="0" smtClean="0">
                <a:solidFill>
                  <a:srgbClr val="FF5000"/>
                </a:solidFill>
                <a:latin typeface="Verdana" charset="0"/>
                <a:ea typeface="Verdana" charset="0"/>
                <a:cs typeface="Verdana" charset="0"/>
              </a:rPr>
              <a:t>Kop</a:t>
            </a:r>
            <a:endParaRPr lang="nl-NL" dirty="0">
              <a:solidFill>
                <a:srgbClr val="FF5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601800" y="360000"/>
            <a:ext cx="2700000" cy="360000"/>
          </a:xfrm>
          <a:prstGeom prst="rect">
            <a:avLst/>
          </a:prstGeom>
        </p:spPr>
        <p:txBody>
          <a:bodyPr vert="horz" lIns="90000" tIns="45720" rIns="91440" bIns="45720" rtlCol="0" anchor="ctr" anchorCtr="0"/>
          <a:lstStyle>
            <a:lvl1pPr algn="r">
              <a:defRPr sz="1200"/>
            </a:lvl1pPr>
          </a:lstStyle>
          <a:p>
            <a:fld id="{58EB8003-B23A-1C46-ACD1-5B68FDD9B63B}" type="datetime1">
              <a:rPr lang="nl-BE" smtClean="0">
                <a:solidFill>
                  <a:srgbClr val="FF5000"/>
                </a:solidFill>
              </a:rPr>
              <a:t>11/01/17</a:t>
            </a:fld>
            <a:endParaRPr lang="nl-NL" dirty="0">
              <a:solidFill>
                <a:srgbClr val="FF5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504000" y="8508775"/>
            <a:ext cx="2971800" cy="3600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200"/>
            </a:lvl1pPr>
          </a:lstStyle>
          <a:p>
            <a:r>
              <a:rPr lang="nl-NL" dirty="0" smtClean="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rPr>
              <a:t>Voet</a:t>
            </a:r>
            <a:endParaRPr lang="nl-NL" dirty="0">
              <a:solidFill>
                <a:srgbClr val="0033A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601800" y="8506800"/>
            <a:ext cx="2700000" cy="3600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200"/>
            </a:lvl1pPr>
          </a:lstStyle>
          <a:p>
            <a:fld id="{B2B4E666-D715-AD48-99EC-80D1C3222789}" type="slidenum">
              <a:rPr lang="nl-NL" smtClean="0">
                <a:solidFill>
                  <a:srgbClr val="0033A0"/>
                </a:solidFill>
              </a:rPr>
              <a:t>‹#›</a:t>
            </a:fld>
            <a:endParaRPr lang="nl-NL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396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684000" y="540000"/>
            <a:ext cx="2700000" cy="360000"/>
          </a:xfrm>
          <a:prstGeom prst="rect">
            <a:avLst/>
          </a:prstGeom>
          <a:solidFill>
            <a:srgbClr val="0033A0"/>
          </a:solidFill>
        </p:spPr>
        <p:txBody>
          <a:bodyPr vert="horz" lIns="90000" tIns="45720" rIns="91440" bIns="45720" rtlCol="0" anchor="ctr" anchorCtr="0"/>
          <a:lstStyle>
            <a:lvl1pPr algn="l">
              <a:defRPr sz="120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smtClean="0"/>
              <a:t>Kop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537000" y="540000"/>
            <a:ext cx="2700000" cy="360000"/>
          </a:xfrm>
          <a:prstGeom prst="rect">
            <a:avLst/>
          </a:prstGeom>
        </p:spPr>
        <p:txBody>
          <a:bodyPr vert="horz" lIns="90000" tIns="45720" rIns="91440" bIns="45720" rtlCol="0" anchor="ctr" anchorCtr="0"/>
          <a:lstStyle>
            <a:lvl1pPr algn="r">
              <a:defRPr sz="90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34F9D3AF-BFCC-FD40-8DBA-411BC6C499E6}" type="datetime1">
              <a:rPr lang="nl-BE" smtClean="0"/>
              <a:t>11/01/17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720000" y="8280000"/>
            <a:ext cx="2700000" cy="360000"/>
          </a:xfrm>
          <a:prstGeom prst="rect">
            <a:avLst/>
          </a:prstGeom>
        </p:spPr>
        <p:txBody>
          <a:bodyPr vert="horz" lIns="90000" tIns="45720" rIns="91440" bIns="45720" rtlCol="0" anchor="ctr" anchorCtr="0"/>
          <a:lstStyle>
            <a:lvl1pPr algn="l">
              <a:defRPr sz="1000">
                <a:solidFill>
                  <a:srgbClr val="FF500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dirty="0" smtClean="0"/>
              <a:t>Voet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537000" y="8280000"/>
            <a:ext cx="2700000" cy="360000"/>
          </a:xfrm>
          <a:prstGeom prst="rect">
            <a:avLst/>
          </a:prstGeom>
        </p:spPr>
        <p:txBody>
          <a:bodyPr vert="horz" lIns="90000" tIns="45720" rIns="91440" bIns="45720" rtlCol="0" anchor="ctr" anchorCtr="0"/>
          <a:lstStyle>
            <a:lvl1pPr algn="r">
              <a:defRPr sz="900">
                <a:solidFill>
                  <a:srgbClr val="FF500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9FDDC29C-F309-0C44-B1DF-48E28FDE6E4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68988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5697538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 smtClean="0"/>
              <a:t>Achtergrondafbeeldings</a:t>
            </a:r>
            <a:r>
              <a:rPr lang="nl-NL" dirty="0" smtClean="0"/>
              <a:t>-kader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20000" y="1332000"/>
            <a:ext cx="7920000" cy="360000"/>
          </a:xfrm>
          <a:solidFill>
            <a:srgbClr val="0033A0"/>
          </a:solidFill>
        </p:spPr>
        <p:txBody>
          <a:bodyPr lIns="90000" anchor="ctr" anchorCtr="0"/>
          <a:lstStyle>
            <a:lvl1pPr marL="179996" indent="0" algn="l">
              <a:buNone/>
              <a:defRPr lang="nl-NL" sz="1800" kern="1200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013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6096000" cy="569753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 dirty="0" smtClean="0"/>
              <a:t>Links uit te lijnen afbeelding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16000" y="720000"/>
            <a:ext cx="4680000" cy="540000"/>
          </a:xfrm>
        </p:spPr>
        <p:txBody>
          <a:bodyPr anchor="ctr" anchorCtr="0">
            <a:normAutofit/>
          </a:bodyPr>
          <a:lstStyle>
            <a:lvl1pPr>
              <a:defRPr sz="2400"/>
            </a:lvl1pPr>
          </a:lstStyle>
          <a:p>
            <a:r>
              <a:rPr lang="nl-NL" dirty="0" smtClean="0"/>
              <a:t>TITEL VAN MODEL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816000" y="1440000"/>
            <a:ext cx="4680000" cy="3600000"/>
          </a:xfrm>
        </p:spPr>
        <p:txBody>
          <a:bodyPr lIns="90000">
            <a:normAutofit/>
          </a:bodyPr>
          <a:lstStyle>
            <a:lvl1pPr marL="0" indent="0"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7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6096000" y="0"/>
            <a:ext cx="6096000" cy="5697538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 smtClean="0"/>
              <a:t>Rechts uit </a:t>
            </a:r>
            <a:r>
              <a:rPr lang="nl-NL" dirty="0" smtClean="0"/>
              <a:t>te lijnen afbeelding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680000" cy="540000"/>
          </a:xfrm>
        </p:spPr>
        <p:txBody>
          <a:bodyPr anchor="ctr" anchorCtr="0">
            <a:normAutofit/>
          </a:bodyPr>
          <a:lstStyle>
            <a:lvl1pPr>
              <a:defRPr sz="2400"/>
            </a:lvl1pPr>
          </a:lstStyle>
          <a:p>
            <a:r>
              <a:rPr lang="nl-NL" dirty="0" smtClean="0"/>
              <a:t>TITEL VAN MODEL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1440000"/>
            <a:ext cx="4680000" cy="3600000"/>
          </a:xfrm>
        </p:spPr>
        <p:txBody>
          <a:bodyPr lIns="90000">
            <a:norm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07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1440000"/>
            <a:ext cx="9369931" cy="3600000"/>
          </a:xfrm>
        </p:spPr>
        <p:txBody>
          <a:bodyPr lIns="90000">
            <a:normAutofit/>
          </a:bodyPr>
          <a:lstStyle>
            <a:lvl1pPr marL="0" indent="0"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6124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5697538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 smtClean="0"/>
              <a:t>Achtergrondafbeeldings</a:t>
            </a:r>
            <a:r>
              <a:rPr lang="nl-NL" dirty="0" smtClean="0"/>
              <a:t>-kader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20000" y="1332000"/>
            <a:ext cx="7920000" cy="360000"/>
          </a:xfrm>
          <a:solidFill>
            <a:srgbClr val="0033A0"/>
          </a:solidFill>
        </p:spPr>
        <p:txBody>
          <a:bodyPr lIns="90000" anchor="ctr" anchorCtr="0"/>
          <a:lstStyle>
            <a:lvl1pPr marL="179996" indent="0" algn="l">
              <a:buNone/>
              <a:defRPr lang="nl-NL" sz="1800" kern="1200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20000" y="1332000"/>
            <a:ext cx="7920000" cy="360000"/>
          </a:xfrm>
          <a:solidFill>
            <a:srgbClr val="0033A0"/>
          </a:solidFill>
        </p:spPr>
        <p:txBody>
          <a:bodyPr lIns="90000" anchor="ctr" anchorCtr="0"/>
          <a:lstStyle>
            <a:lvl1pPr marL="179996" indent="0" algn="l">
              <a:buNone/>
              <a:defRPr lang="nl-NL" sz="1800" kern="1200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 lIns="90000"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11" name="Tijdelijke aanduiding voor inhoud 2"/>
          <p:cNvSpPr>
            <a:spLocks noGrp="1"/>
          </p:cNvSpPr>
          <p:nvPr>
            <p:ph idx="12"/>
          </p:nvPr>
        </p:nvSpPr>
        <p:spPr>
          <a:xfrm>
            <a:off x="720002" y="1980004"/>
            <a:ext cx="10508748" cy="3365937"/>
          </a:xfrm>
        </p:spPr>
        <p:txBody>
          <a:bodyPr lIns="90000"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844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2" y="1620000"/>
            <a:ext cx="10508748" cy="3804854"/>
          </a:xfrm>
        </p:spPr>
        <p:txBody>
          <a:bodyPr lIns="90000"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079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3" y="1620000"/>
            <a:ext cx="5225119" cy="3684423"/>
          </a:xfrm>
        </p:spPr>
        <p:txBody>
          <a:bodyPr lIns="90000">
            <a:normAutofit/>
          </a:bodyPr>
          <a:lstStyle>
            <a:lvl1pPr>
              <a:defRPr sz="14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456003" y="1620004"/>
            <a:ext cx="5439103" cy="3676541"/>
          </a:xfrm>
        </p:spPr>
        <p:txBody>
          <a:bodyPr lIns="90000">
            <a:normAutofit/>
          </a:bodyPr>
          <a:lstStyle>
            <a:lvl1pPr>
              <a:defRPr sz="140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1825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935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1440000"/>
            <a:ext cx="9369931" cy="3600000"/>
          </a:xfrm>
        </p:spPr>
        <p:txBody>
          <a:bodyPr lIns="90000">
            <a:normAutofit/>
          </a:bodyPr>
          <a:lstStyle>
            <a:lvl1pPr marL="0" indent="0">
              <a:buNone/>
              <a:defRPr sz="1200">
                <a:solidFill>
                  <a:schemeClr val="bg2">
                    <a:lumMod val="5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4355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243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5697538"/>
          </a:xfrm>
        </p:spPr>
        <p:txBody>
          <a:bodyPr anchor="t" anchorCtr="0"/>
          <a:lstStyle>
            <a:lvl1pPr marL="0" indent="0" algn="l">
              <a:buNone/>
              <a:defRPr sz="3200">
                <a:solidFill>
                  <a:schemeClr val="bg2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 dirty="0" err="1" smtClean="0"/>
              <a:t>Achtergrondafbeeldings</a:t>
            </a:r>
            <a:r>
              <a:rPr lang="nl-NL" dirty="0" smtClean="0"/>
              <a:t>-kader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20000" y="3822952"/>
            <a:ext cx="7920000" cy="360000"/>
          </a:xfrm>
          <a:solidFill>
            <a:schemeClr val="bg1"/>
          </a:solidFill>
        </p:spPr>
        <p:txBody>
          <a:bodyPr lIns="90000" anchor="ctr" anchorCtr="0"/>
          <a:lstStyle>
            <a:lvl1pPr marL="179996" indent="0" algn="l">
              <a:buNone/>
              <a:defRPr lang="nl-NL" sz="1800" kern="1200" dirty="0" smtClean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720000" y="720003"/>
            <a:ext cx="5114743" cy="2929717"/>
          </a:xfrm>
          <a:noFill/>
          <a:effectLst>
            <a:outerShdw blurRad="50800" dist="38100" dir="5400000" algn="t" rotWithShape="0">
              <a:prstClr val="black">
                <a:alpha val="26000"/>
              </a:prstClr>
            </a:outerShdw>
          </a:effectLst>
        </p:spPr>
        <p:txBody>
          <a:bodyPr>
            <a:noAutofit/>
          </a:bodyPr>
          <a:lstStyle>
            <a:lvl1pPr>
              <a:defRPr sz="6600" baseline="0"/>
            </a:lvl1pPr>
          </a:lstStyle>
          <a:p>
            <a:r>
              <a:rPr lang="nl-NL" dirty="0" smtClean="0"/>
              <a:t>Titelstijl</a:t>
            </a:r>
            <a:br>
              <a:rPr lang="nl-NL" dirty="0" smtClean="0"/>
            </a:br>
            <a:r>
              <a:rPr lang="nl-NL" dirty="0" smtClean="0"/>
              <a:t>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0027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720000" y="1332000"/>
            <a:ext cx="7920000" cy="360000"/>
          </a:xfrm>
          <a:solidFill>
            <a:srgbClr val="0033A0"/>
          </a:solidFill>
        </p:spPr>
        <p:txBody>
          <a:bodyPr lIns="90000" anchor="ctr" anchorCtr="0"/>
          <a:lstStyle>
            <a:lvl1pPr marL="179996" indent="0" algn="l">
              <a:buNone/>
              <a:defRPr lang="nl-NL" sz="1800" kern="1200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 lIns="90000"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11" name="Tijdelijke aanduiding voor inhoud 2"/>
          <p:cNvSpPr>
            <a:spLocks noGrp="1"/>
          </p:cNvSpPr>
          <p:nvPr>
            <p:ph idx="12"/>
          </p:nvPr>
        </p:nvSpPr>
        <p:spPr>
          <a:xfrm>
            <a:off x="720002" y="1980004"/>
            <a:ext cx="10508748" cy="3365937"/>
          </a:xfrm>
        </p:spPr>
        <p:txBody>
          <a:bodyPr lIns="9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01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120000" cy="5400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2" y="1620000"/>
            <a:ext cx="10508748" cy="3804854"/>
          </a:xfrm>
        </p:spPr>
        <p:txBody>
          <a:bodyPr lIns="90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5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3" y="1620000"/>
            <a:ext cx="5225119" cy="3684423"/>
          </a:xfrm>
        </p:spPr>
        <p:txBody>
          <a:bodyPr lIns="90000"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456003" y="1620004"/>
            <a:ext cx="5439103" cy="3676541"/>
          </a:xfrm>
        </p:spPr>
        <p:txBody>
          <a:bodyPr lIns="90000"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99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1" y="1980004"/>
            <a:ext cx="5157787" cy="3365937"/>
          </a:xfrm>
        </p:spPr>
        <p:txBody>
          <a:bodyPr lIns="90000">
            <a:normAutofit/>
          </a:bodyPr>
          <a:lstStyle>
            <a:lvl1pPr>
              <a:defRPr sz="1200"/>
            </a:lvl1pPr>
            <a:lvl2pPr>
              <a:defRPr sz="1100"/>
            </a:lvl2pPr>
            <a:lvl3pPr>
              <a:defRPr sz="1051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456002" y="1980003"/>
            <a:ext cx="5037063" cy="3372417"/>
          </a:xfrm>
        </p:spPr>
        <p:txBody>
          <a:bodyPr lIns="90000"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571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2" y="720000"/>
            <a:ext cx="10796711" cy="540000"/>
          </a:xfrm>
        </p:spPr>
        <p:txBody>
          <a:bodyPr>
            <a:normAutofit/>
          </a:bodyPr>
          <a:lstStyle>
            <a:lvl1pPr marL="179996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2400" kern="120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1" y="1620000"/>
            <a:ext cx="5157787" cy="3777268"/>
          </a:xfrm>
        </p:spPr>
        <p:txBody>
          <a:bodyPr lIns="90000">
            <a:normAutofit/>
          </a:bodyPr>
          <a:lstStyle>
            <a:lvl1pPr>
              <a:defRPr sz="1200"/>
            </a:lvl1pPr>
            <a:lvl2pPr>
              <a:defRPr sz="1100"/>
            </a:lvl2pPr>
            <a:lvl3pPr>
              <a:defRPr sz="1051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456002" y="1620000"/>
            <a:ext cx="5037063" cy="3787572"/>
          </a:xfrm>
        </p:spPr>
        <p:txBody>
          <a:bodyPr lIns="90000"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1"/>
            </a:lvl4pPr>
            <a:lvl5pPr>
              <a:defRPr sz="105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8847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35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45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microsoft.com/office/2007/relationships/hdphoto" Target="../media/hdphoto1.wdp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3.png"/><Relationship Id="rId1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79000">
              <a:schemeClr val="bg1">
                <a:tint val="98000"/>
                <a:satMod val="130000"/>
                <a:shade val="90000"/>
                <a:lumMod val="12000"/>
                <a:lumOff val="88000"/>
              </a:schemeClr>
            </a:gs>
            <a:gs pos="92000">
              <a:schemeClr val="bg1">
                <a:lumMod val="9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720000"/>
            <a:ext cx="6120000" cy="540000"/>
          </a:xfrm>
          <a:prstGeom prst="rect">
            <a:avLst/>
          </a:prstGeom>
          <a:solidFill>
            <a:srgbClr val="0033A0"/>
          </a:solidFill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1" y="1620000"/>
            <a:ext cx="10616699" cy="389106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8610600" y="6203733"/>
            <a:ext cx="2743200" cy="1565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500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smtClean="0"/>
              <a:t>Titel van dia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173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dirty="0" smtClean="0"/>
              <a:t> </a:t>
            </a:r>
            <a:fld id="{141DC315-004D-734B-91F7-61E542849DC9}" type="datetimeFigureOut">
              <a:rPr lang="nl-NL" smtClean="0"/>
              <a:pPr/>
              <a:t>11-01-17</a:t>
            </a:fld>
            <a:r>
              <a:rPr lang="nl-NL" dirty="0" smtClean="0"/>
              <a:t> | </a:t>
            </a:r>
            <a:fld id="{2DAB09C5-3251-4B47-B002-D03712DC64C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5764282"/>
            <a:ext cx="12192000" cy="1153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jdelijke aanduiding voor dianummer 8"/>
          <p:cNvSpPr txBox="1">
            <a:spLocks/>
          </p:cNvSpPr>
          <p:nvPr userDrawn="1"/>
        </p:nvSpPr>
        <p:spPr>
          <a:xfrm>
            <a:off x="11482465" y="6340840"/>
            <a:ext cx="545887" cy="517160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AB09C5-3251-4B47-B002-D03712DC64C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63" y="5868050"/>
            <a:ext cx="3422202" cy="9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9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92" r:id="rId12"/>
  </p:sldLayoutIdLst>
  <p:timing>
    <p:tnLst>
      <p:par>
        <p:cTn id="1" dur="indefinite" restart="never" nodeType="tmRoot"/>
      </p:par>
    </p:tnLst>
  </p:timing>
  <p:hf hdr="0" dt="0"/>
  <p:txStyles>
    <p:titleStyle>
      <a:lvl1pPr marL="179996" algn="l" defTabSz="914377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0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3997" userDrawn="1">
          <p15:clr>
            <a:srgbClr val="F26B43"/>
          </p15:clr>
        </p15:guide>
        <p15:guide id="3" orient="horz" pos="4178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pos="461" userDrawn="1">
          <p15:clr>
            <a:srgbClr val="F26B43"/>
          </p15:clr>
        </p15:guide>
        <p15:guide id="9" orient="horz" pos="358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79000">
              <a:schemeClr val="bg1">
                <a:tint val="98000"/>
                <a:satMod val="130000"/>
                <a:shade val="90000"/>
                <a:lumMod val="12000"/>
                <a:lumOff val="88000"/>
              </a:schemeClr>
            </a:gs>
            <a:gs pos="92000">
              <a:schemeClr val="bg1">
                <a:lumMod val="9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720000"/>
            <a:ext cx="6120000" cy="540000"/>
          </a:xfrm>
          <a:prstGeom prst="rect">
            <a:avLst/>
          </a:prstGeom>
          <a:solidFill>
            <a:srgbClr val="0033A0"/>
          </a:solidFill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1" y="1620000"/>
            <a:ext cx="10616699" cy="3891066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9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531" y="-1"/>
            <a:ext cx="1931469" cy="283845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700" y="714542"/>
            <a:ext cx="279133" cy="718302"/>
          </a:xfrm>
          <a:prstGeom prst="rect">
            <a:avLst/>
          </a:prstGeom>
        </p:spPr>
      </p:pic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8610600" y="6203733"/>
            <a:ext cx="2743200" cy="1565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500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smtClean="0"/>
              <a:t>Titel van dia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173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033A0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nl-NL" dirty="0" smtClean="0"/>
              <a:t> </a:t>
            </a:r>
            <a:fld id="{141DC315-004D-734B-91F7-61E542849DC9}" type="datetimeFigureOut">
              <a:rPr lang="nl-NL" smtClean="0"/>
              <a:pPr/>
              <a:t>11-01-17</a:t>
            </a:fld>
            <a:r>
              <a:rPr lang="nl-NL" dirty="0" smtClean="0"/>
              <a:t> | </a:t>
            </a:r>
            <a:fld id="{2DAB09C5-3251-4B47-B002-D03712DC64C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5704885"/>
            <a:ext cx="12192000" cy="1153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dianummer 8"/>
          <p:cNvSpPr txBox="1">
            <a:spLocks/>
          </p:cNvSpPr>
          <p:nvPr userDrawn="1"/>
        </p:nvSpPr>
        <p:spPr>
          <a:xfrm>
            <a:off x="11482465" y="6340840"/>
            <a:ext cx="545887" cy="517160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AB09C5-3251-4B47-B002-D03712DC64C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63" y="5868050"/>
            <a:ext cx="3422202" cy="9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7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iming>
    <p:tnLst>
      <p:par>
        <p:cTn id="1" dur="indefinite" restart="never" nodeType="tmRoot"/>
      </p:par>
    </p:tnLst>
  </p:timing>
  <p:hf hdr="0" dt="0"/>
  <p:txStyles>
    <p:titleStyle>
      <a:lvl1pPr marL="179996" algn="l" defTabSz="914377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rgbClr val="FF5000"/>
          </a:solidFill>
          <a:latin typeface="Verdana" charset="0"/>
          <a:ea typeface="Verdana" charset="0"/>
          <a:cs typeface="Verdana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bg2">
              <a:lumMod val="50000"/>
            </a:schemeClr>
          </a:solidFill>
          <a:latin typeface="Verdana" charset="0"/>
          <a:ea typeface="Verdana" charset="0"/>
          <a:cs typeface="Verdana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3997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6" orient="horz" pos="4320" userDrawn="1">
          <p15:clr>
            <a:srgbClr val="F26B43"/>
          </p15:clr>
        </p15:guide>
        <p15:guide id="7" orient="horz" pos="35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2"/>
          </p:nvPr>
        </p:nvSpPr>
        <p:spPr/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00" y="720000"/>
            <a:ext cx="6120000" cy="54000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37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264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91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2"/>
          </p:nvPr>
        </p:nvSpPr>
        <p:spPr/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4882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975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093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370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95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981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2"/>
          </p:nvPr>
        </p:nvSpPr>
        <p:spPr/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8447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7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idx="12"/>
          </p:nvPr>
        </p:nvSpPr>
        <p:spPr/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867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930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804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929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1313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87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334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3293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627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720002" y="720000"/>
            <a:ext cx="10796711" cy="540000"/>
          </a:xfrm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4294967295"/>
          </p:nvPr>
        </p:nvSpPr>
        <p:spPr>
          <a:xfrm>
            <a:off x="720000" y="1332000"/>
            <a:ext cx="5184000" cy="360000"/>
          </a:xfrm>
        </p:spPr>
        <p:txBody>
          <a:bodyPr>
            <a:normAutofit lnSpcReduction="10000"/>
          </a:bodyPr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idx="4294967295"/>
          </p:nvPr>
        </p:nvSpPr>
        <p:spPr>
          <a:xfrm>
            <a:off x="6455999" y="1332000"/>
            <a:ext cx="5068800" cy="360000"/>
          </a:xfrm>
        </p:spPr>
        <p:txBody>
          <a:bodyPr>
            <a:normAutofit lnSpcReduction="10000"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291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1533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14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861362"/>
      </p:ext>
    </p:extLst>
  </p:cSld>
  <p:clrMapOvr>
    <a:masterClrMapping/>
  </p:clrMapOvr>
</p:sld>
</file>

<file path=ppt/theme/theme1.xml><?xml version="1.0" encoding="utf-8"?>
<a:theme xmlns:a="http://schemas.openxmlformats.org/drawingml/2006/main" name="1 VUB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A4DD99A-658A-0240-9372-93B8D0708A4C}" vid="{7B9409F3-CBCB-B142-9F90-294D21CA519B}"/>
    </a:ext>
  </a:extLst>
</a:theme>
</file>

<file path=ppt/theme/theme2.xml><?xml version="1.0" encoding="utf-8"?>
<a:theme xmlns:a="http://schemas.openxmlformats.org/drawingml/2006/main" name="3_VUB THEME GRIJ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A4DD99A-658A-0240-9372-93B8D0708A4C}" vid="{3314246F-B1F3-4A4F-8E45-E427161AE7EE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28</TotalTime>
  <Words>0</Words>
  <Application>Microsoft Macintosh PowerPoint</Application>
  <PresentationFormat>Widescreen</PresentationFormat>
  <Paragraphs>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Verdana</vt:lpstr>
      <vt:lpstr>1 VUB THEME</vt:lpstr>
      <vt:lpstr>3_VUB THEME GRIJS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Jurgen Smet</dc:creator>
  <cp:lastModifiedBy>Jurgen Smet</cp:lastModifiedBy>
  <cp:revision>6</cp:revision>
  <cp:lastPrinted>2016-11-30T10:42:04Z</cp:lastPrinted>
  <dcterms:created xsi:type="dcterms:W3CDTF">2016-10-07T12:04:30Z</dcterms:created>
  <dcterms:modified xsi:type="dcterms:W3CDTF">2017-01-11T13:59:14Z</dcterms:modified>
</cp:coreProperties>
</file>